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ltGray">
          <a:xfrm>
            <a:off x="914400" y="332657"/>
            <a:ext cx="7315200" cy="2366156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Запись на вакцинацию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COVID-19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через единый портал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государственных услуг (ЕПГУ)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cs typeface="Aharoni" pitchFamily="2" charset="-79"/>
              </a:rPr>
              <a:t>В целях прохождения иммунизации против новой </a:t>
            </a:r>
            <a:r>
              <a:rPr lang="ru-RU" sz="2800" b="1" dirty="0" err="1">
                <a:cs typeface="Aharoni" pitchFamily="2" charset="-79"/>
              </a:rPr>
              <a:t>коронавирусной</a:t>
            </a:r>
            <a:r>
              <a:rPr lang="ru-RU" sz="2800" b="1" dirty="0">
                <a:cs typeface="Aharoni" pitchFamily="2" charset="-79"/>
              </a:rPr>
              <a:t> инфекции гражданину </a:t>
            </a:r>
            <a:r>
              <a:rPr lang="ru-RU" sz="2800" b="1" dirty="0" smtClean="0">
                <a:cs typeface="Aharoni" pitchFamily="2" charset="-79"/>
              </a:rPr>
              <a:t>в личном кабинете ЕПГУ необходимо выбрать услугу «Запись к врачу</a:t>
            </a:r>
            <a:r>
              <a:rPr lang="ru-RU" sz="2800" b="1" dirty="0" smtClean="0">
                <a:cs typeface="Aharoni" pitchFamily="2" charset="-79"/>
              </a:rPr>
              <a:t>»</a:t>
            </a:r>
          </a:p>
          <a:p>
            <a:pPr algn="just"/>
            <a:endParaRPr lang="ru-RU" sz="1500" b="1" dirty="0" smtClean="0">
              <a:cs typeface="Aharoni" pitchFamily="2" charset="-79"/>
            </a:endParaRPr>
          </a:p>
          <a:p>
            <a:pPr algn="just"/>
            <a:r>
              <a:rPr lang="ru-RU" sz="2800" b="1" dirty="0" smtClean="0"/>
              <a:t> Выбрать тип получения услуги «Электронная запись» </a:t>
            </a:r>
            <a:r>
              <a:rPr lang="en-US" sz="2800" b="1" dirty="0" smtClean="0"/>
              <a:t>=&gt; </a:t>
            </a:r>
            <a:r>
              <a:rPr lang="ru-RU" sz="2800" b="1" dirty="0" smtClean="0"/>
              <a:t>«Записаться» </a:t>
            </a:r>
            <a:endParaRPr lang="ru-RU" sz="2800" b="1" dirty="0"/>
          </a:p>
          <a:p>
            <a:endParaRPr lang="ru-RU" sz="2800" dirty="0">
              <a:cs typeface="Aharoni" pitchFamily="2" charset="-79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7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72816"/>
            <a:ext cx="7315200" cy="4536545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endParaRPr lang="ru-RU" sz="2400" b="1" dirty="0" smtClean="0"/>
          </a:p>
          <a:p>
            <a:pPr marL="45720" lvl="0" indent="0">
              <a:buNone/>
            </a:pPr>
            <a:r>
              <a:rPr lang="ru-RU" sz="2400" b="1" dirty="0" smtClean="0"/>
              <a:t>1. </a:t>
            </a:r>
            <a:r>
              <a:rPr lang="ru-RU" sz="2400" b="1" dirty="0"/>
              <a:t>Р</a:t>
            </a:r>
            <a:r>
              <a:rPr lang="ru-RU" sz="2400" b="1" dirty="0" smtClean="0"/>
              <a:t>егион «Кабардино-Балкарская Республика» </a:t>
            </a:r>
          </a:p>
          <a:p>
            <a:pPr lvl="0"/>
            <a:endParaRPr lang="ru-RU" sz="2400" b="1" dirty="0" smtClean="0"/>
          </a:p>
          <a:p>
            <a:pPr marL="45720" lvl="0" indent="0" algn="just">
              <a:buNone/>
            </a:pPr>
            <a:r>
              <a:rPr lang="ru-RU" sz="2400" b="1" dirty="0" smtClean="0"/>
              <a:t>2. </a:t>
            </a:r>
            <a:r>
              <a:rPr lang="ru-RU" sz="2400" b="1" dirty="0"/>
              <a:t>О</a:t>
            </a:r>
            <a:r>
              <a:rPr lang="ru-RU" sz="2400" b="1" dirty="0" smtClean="0"/>
              <a:t>тметку кому </a:t>
            </a:r>
            <a:r>
              <a:rPr lang="ru-RU" sz="2400" b="1" dirty="0"/>
              <a:t>необходимо записаться на </a:t>
            </a:r>
            <a:r>
              <a:rPr lang="ru-RU" sz="2400" b="1" dirty="0" smtClean="0"/>
              <a:t>вакцинацию - </a:t>
            </a:r>
            <a:r>
              <a:rPr lang="ru-RU" sz="2400" b="1" dirty="0"/>
              <a:t>пользователю или другому человеку </a:t>
            </a:r>
            <a:r>
              <a:rPr lang="ru-RU" sz="2400" b="1" dirty="0" smtClean="0"/>
              <a:t>(во </a:t>
            </a:r>
            <a:r>
              <a:rPr lang="ru-RU" sz="2400" b="1" dirty="0"/>
              <a:t>втором случае </a:t>
            </a:r>
            <a:r>
              <a:rPr lang="ru-RU" sz="2400" b="1" dirty="0" smtClean="0"/>
              <a:t>ввести персональные данные пациента ФИО, дата рождения, СНИЛС, полис ОМС, паспорт гражданина РФ и т.д.)</a:t>
            </a:r>
            <a:endParaRPr lang="ru-RU" dirty="0" smtClean="0"/>
          </a:p>
          <a:p>
            <a:pPr marL="45720" lvl="0" indent="0"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14400" y="765175"/>
            <a:ext cx="7315200" cy="115093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окне «Запись к врачу» выбрать: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1700808"/>
            <a:ext cx="7776864" cy="4392488"/>
          </a:xfrm>
          <a:prstGeom prst="roundRect">
            <a:avLst/>
          </a:prstGeom>
          <a:noFill/>
          <a:ln>
            <a:solidFill>
              <a:schemeClr val="accent6">
                <a:lumMod val="75000"/>
                <a:alpha val="92000"/>
              </a:schemeClr>
            </a:solidFill>
          </a:ln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315200" cy="569047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3. </a:t>
            </a:r>
            <a:r>
              <a:rPr lang="ru-RU" sz="2800" b="1" dirty="0"/>
              <a:t>Выбрать медицинскую </a:t>
            </a:r>
            <a:r>
              <a:rPr lang="ru-RU" sz="2800" b="1" dirty="0" smtClean="0"/>
              <a:t>организацию (отделение) </a:t>
            </a:r>
            <a:r>
              <a:rPr lang="ru-RU" sz="2800" b="1" dirty="0"/>
              <a:t>из предложенного </a:t>
            </a:r>
            <a:r>
              <a:rPr lang="ru-RU" sz="2800" b="1" dirty="0" smtClean="0"/>
              <a:t>перечня </a:t>
            </a:r>
          </a:p>
          <a:p>
            <a:pPr algn="just"/>
            <a:r>
              <a:rPr lang="ru-RU" sz="2800" b="1" dirty="0" smtClean="0"/>
              <a:t>4. </a:t>
            </a:r>
            <a:r>
              <a:rPr lang="ru-RU" sz="2800" b="1" dirty="0"/>
              <a:t>Выбрать </a:t>
            </a:r>
            <a:r>
              <a:rPr lang="ru-RU" sz="2800" b="1" dirty="0" smtClean="0"/>
              <a:t>медицинскую услугу из предложенного перечня – «Вакцинация от </a:t>
            </a:r>
            <a:r>
              <a:rPr lang="en-US" sz="2800" b="1" dirty="0" smtClean="0"/>
              <a:t>COVID-19</a:t>
            </a:r>
            <a:r>
              <a:rPr lang="ru-RU" sz="2800" b="1" dirty="0" smtClean="0"/>
              <a:t>»</a:t>
            </a:r>
          </a:p>
          <a:p>
            <a:pPr algn="just"/>
            <a:r>
              <a:rPr lang="ru-RU" sz="2800" b="1" dirty="0" smtClean="0"/>
              <a:t>5. Выбрать врача – «Вакцинация против </a:t>
            </a:r>
            <a:r>
              <a:rPr lang="en-US" sz="2800" b="1" dirty="0"/>
              <a:t>COVID</a:t>
            </a:r>
            <a:r>
              <a:rPr lang="ru-RU" sz="2800" b="1" dirty="0"/>
              <a:t>-19</a:t>
            </a:r>
            <a:r>
              <a:rPr lang="ru-RU" sz="2800" b="1" dirty="0" smtClean="0"/>
              <a:t>»</a:t>
            </a:r>
            <a:endParaRPr lang="ru-RU" sz="2800" b="1" dirty="0"/>
          </a:p>
          <a:p>
            <a:r>
              <a:rPr lang="ru-RU" sz="2800" b="1" dirty="0" smtClean="0"/>
              <a:t> 6. Выбрать удобную дату и время вакцинации и подтвердить</a:t>
            </a:r>
          </a:p>
          <a:p>
            <a:r>
              <a:rPr lang="ru-RU" sz="2800" b="1" dirty="0"/>
              <a:t>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ЗАПИСЬ ОФОРМЛЕНА!</a:t>
            </a:r>
            <a:endParaRPr lang="ru-RU" sz="2800" b="1" dirty="0"/>
          </a:p>
          <a:p>
            <a:pPr lvl="0"/>
            <a:endParaRPr lang="ru-RU" sz="2800" b="1" dirty="0"/>
          </a:p>
          <a:p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04664"/>
            <a:ext cx="7632848" cy="56166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48680"/>
            <a:ext cx="7315200" cy="59766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После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прохождения вакцинации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гражданину предоставляется доступ к услуге «Вакцинация от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-19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»,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 которой будут отражаться:</a:t>
            </a:r>
          </a:p>
          <a:p>
            <a:pPr algn="ctr"/>
            <a:endParaRPr lang="ru-RU" sz="2400" b="1" dirty="0" smtClean="0">
              <a:solidFill>
                <a:schemeClr val="bg1">
                  <a:lumMod val="50000"/>
                </a:schemeClr>
              </a:solidFill>
              <a:cs typeface="Aharoni" pitchFamily="2" charset="-79"/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Напоминание о выполненной вакцинации от </a:t>
            </a:r>
            <a:r>
              <a:rPr lang="ru-RU" sz="2400" b="1" dirty="0" err="1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Коронавируса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COVID-19, </a:t>
            </a:r>
            <a:r>
              <a:rPr lang="ru-RU" sz="2400" b="1" dirty="0" err="1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состояшую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из 2-х этапов</a:t>
            </a:r>
          </a:p>
          <a:p>
            <a:pPr marL="457200" indent="-457200" algn="just">
              <a:buAutoNum type="arabicPeriod"/>
            </a:pPr>
            <a:endParaRPr lang="ru-RU" sz="2400" b="1" dirty="0" smtClean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Напоминание с приглашением гражданина на второй этап вакцинации 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от </a:t>
            </a:r>
            <a:r>
              <a:rPr lang="ru-RU" sz="2400" b="1" dirty="0" err="1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Коронавируса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(время и дата)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5536" y="2780928"/>
            <a:ext cx="8496944" cy="3600400"/>
          </a:xfrm>
          <a:prstGeom prst="round2DiagRect">
            <a:avLst/>
          </a:prstGeom>
          <a:noFill/>
          <a:ln cmpd="dbl"/>
          <a:effectLst>
            <a:outerShdw blurRad="50800" dist="50800" dir="5400000" algn="ctr" rotWithShape="0">
              <a:schemeClr val="accent6">
                <a:lumMod val="50000"/>
                <a:alpha val="8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36815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 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услуге «Вакцинация от 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COVID-19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» появится активность следующих окон: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16832"/>
            <a:ext cx="7315200" cy="4680519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marL="502920" indent="-457200" algn="just">
              <a:buAutoNum type="arabicPeriod"/>
            </a:pPr>
            <a:endParaRPr lang="ru-RU" sz="3800" b="1" dirty="0" smtClean="0">
              <a:cs typeface="Aharoni" pitchFamily="2" charset="-79"/>
            </a:endParaRPr>
          </a:p>
          <a:p>
            <a:pPr marL="502920" indent="-457200" algn="just">
              <a:buAutoNum type="arabicPeriod"/>
            </a:pPr>
            <a:r>
              <a:rPr lang="ru-RU" sz="38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«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Заполнить 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дневник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» самонаблюдения</a:t>
            </a:r>
          </a:p>
          <a:p>
            <a:pPr marL="502920" indent="-457200" algn="just">
              <a:buAutoNum type="arabicPeriod"/>
            </a:pPr>
            <a:endParaRPr lang="ru-RU" sz="4400" b="1" dirty="0" smtClean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marL="502920" indent="-457200" algn="just">
              <a:buFont typeface="Wingdings" charset="2"/>
              <a:buAutoNum type="arabicPeriod"/>
            </a:pP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«Пройти </a:t>
            </a:r>
            <a:r>
              <a:rPr lang="ru-RU" sz="4400" b="1" dirty="0" err="1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самоопрос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», чтобы уточнить статус и получить актуальные 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рекомендации</a:t>
            </a:r>
          </a:p>
          <a:p>
            <a:pPr marL="502920" indent="-457200" algn="just">
              <a:buFont typeface="Wingdings" charset="2"/>
              <a:buAutoNum type="arabicPeriod"/>
            </a:pPr>
            <a:endParaRPr lang="ru-RU" sz="4400" b="1" dirty="0" smtClean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marL="502920" indent="-457200" algn="just">
              <a:buFont typeface="Wingdings" charset="2"/>
              <a:buAutoNum type="arabicPeriod"/>
            </a:pP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«Сертификат 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о прививке от </a:t>
            </a:r>
            <a:r>
              <a:rPr lang="en-US" sz="4400" b="1" dirty="0">
                <a:solidFill>
                  <a:schemeClr val="tx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COVID-19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», где указан индивидуальный </a:t>
            </a:r>
            <a:r>
              <a:rPr lang="en-US" sz="4400" b="1" dirty="0">
                <a:solidFill>
                  <a:schemeClr val="tx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QR-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код, содержащий ФИО гражданина, прошедшего вакцинацию, дата рождения, номер паспорта и дата вакцинации, наименование вакцины и 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серия</a:t>
            </a:r>
            <a:endParaRPr lang="ru-RU" sz="4400" b="1" dirty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1988840"/>
            <a:ext cx="8208912" cy="4464496"/>
          </a:xfrm>
          <a:prstGeom prst="round2Diag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1108</TotalTime>
  <Words>251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Запись на вакцинацию от COVID-19 через единый портал государственных услуг (ЕПГУ)</vt:lpstr>
      <vt:lpstr>   В окне «Запись к врачу» выбрать: </vt:lpstr>
      <vt:lpstr>Презентация PowerPoint</vt:lpstr>
      <vt:lpstr>Презентация PowerPoint</vt:lpstr>
      <vt:lpstr>В услуге «Вакцинация от COVID-19» появится активность следующих окон: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Вакцинация от COVID-19 на портале ГОСУСЛУГ</dc:title>
  <dc:creator>Kokova</dc:creator>
  <cp:lastModifiedBy>Kokova</cp:lastModifiedBy>
  <cp:revision>23</cp:revision>
  <cp:lastPrinted>2021-01-20T09:23:35Z</cp:lastPrinted>
  <dcterms:created xsi:type="dcterms:W3CDTF">2021-01-19T14:12:06Z</dcterms:created>
  <dcterms:modified xsi:type="dcterms:W3CDTF">2021-01-20T10:06:04Z</dcterms:modified>
</cp:coreProperties>
</file>